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603" r:id="rId2"/>
    <p:sldId id="60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A7618C3-BEAF-4BE8-89D3-CD5676F8493B}">
          <p14:sldIdLst>
            <p14:sldId id="603"/>
            <p14:sldId id="6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4" autoAdjust="0"/>
    <p:restoredTop sz="77190" autoAdjust="0"/>
  </p:normalViewPr>
  <p:slideViewPr>
    <p:cSldViewPr snapToGrid="0">
      <p:cViewPr varScale="1">
        <p:scale>
          <a:sx n="60" d="100"/>
          <a:sy n="60" d="100"/>
        </p:scale>
        <p:origin x="7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FFD5-A676-4D2B-92AD-7CE028834379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04A2F-3002-4124-AA6D-4BE1DBFB83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64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152A-D2B0-4CF0-8901-13F3C7D34B8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31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B04F-0EFE-4069-A409-264C8A703DD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D533-EE6F-469A-BA8D-A8570EADC8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73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B04F-0EFE-4069-A409-264C8A703DD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D533-EE6F-469A-BA8D-A8570EADC8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16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B04F-0EFE-4069-A409-264C8A703DD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D533-EE6F-469A-BA8D-A8570EADC8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26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B04F-0EFE-4069-A409-264C8A703DD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D533-EE6F-469A-BA8D-A8570EADC8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63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B04F-0EFE-4069-A409-264C8A703DD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D533-EE6F-469A-BA8D-A8570EADC8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02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B04F-0EFE-4069-A409-264C8A703DD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D533-EE6F-469A-BA8D-A8570EADC8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25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B04F-0EFE-4069-A409-264C8A703DD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D533-EE6F-469A-BA8D-A8570EADC8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01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B04F-0EFE-4069-A409-264C8A703DD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D533-EE6F-469A-BA8D-A8570EADC8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58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B04F-0EFE-4069-A409-264C8A703DD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D533-EE6F-469A-BA8D-A8570EADC8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01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B04F-0EFE-4069-A409-264C8A703DD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D533-EE6F-469A-BA8D-A8570EADC8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96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B04F-0EFE-4069-A409-264C8A703DD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D533-EE6F-469A-BA8D-A8570EADC8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29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4B04F-0EFE-4069-A409-264C8A703DD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2D533-EE6F-469A-BA8D-A8570EADC8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44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0052" y="153545"/>
            <a:ext cx="11274831" cy="18530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D’une écoute sensible vers une écoute analytique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2010" y="2455781"/>
            <a:ext cx="4763099" cy="33348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b="1" dirty="0"/>
          </a:p>
          <a:p>
            <a:pPr algn="ctr"/>
            <a:r>
              <a:rPr lang="fr-FR" sz="2800" b="1" dirty="0" smtClean="0"/>
              <a:t>4 paramètres du son :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 smtClean="0"/>
              <a:t>NUANCE : </a:t>
            </a:r>
            <a:r>
              <a:rPr lang="fr-FR" sz="2800" i="1" dirty="0" smtClean="0"/>
              <a:t>piano, forte</a:t>
            </a:r>
          </a:p>
          <a:p>
            <a:pPr algn="ctr"/>
            <a:r>
              <a:rPr lang="fr-FR" sz="2800" b="1" dirty="0" smtClean="0"/>
              <a:t>VITESSE : </a:t>
            </a:r>
            <a:r>
              <a:rPr lang="fr-FR" sz="2800" i="1" dirty="0" smtClean="0"/>
              <a:t>lent ou rapide</a:t>
            </a:r>
          </a:p>
          <a:p>
            <a:pPr algn="ctr"/>
            <a:r>
              <a:rPr lang="fr-FR" sz="2800" b="1" dirty="0" smtClean="0"/>
              <a:t>HAUTEUR : </a:t>
            </a:r>
            <a:r>
              <a:rPr lang="fr-FR" sz="2800" i="1" dirty="0" smtClean="0"/>
              <a:t>aigu ou grave</a:t>
            </a:r>
          </a:p>
          <a:p>
            <a:pPr algn="ctr"/>
            <a:r>
              <a:rPr lang="fr-FR" sz="2800" b="1" dirty="0" smtClean="0"/>
              <a:t>TIMBRE : </a:t>
            </a:r>
            <a:r>
              <a:rPr lang="fr-FR" sz="2800" i="1" dirty="0" smtClean="0"/>
              <a:t>famille d’instruments</a:t>
            </a:r>
          </a:p>
          <a:p>
            <a:pPr algn="ctr"/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1572126" y="6240379"/>
            <a:ext cx="893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Qu’est ce que la musique nous donne comme ressenti sur ce qu’il se passe dans cette scène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444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iburo MV0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5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8585</TotalTime>
  <Words>51</Words>
  <Application>Microsoft Office PowerPoint</Application>
  <PresentationFormat>Grand écran</PresentationFormat>
  <Paragraphs>11</Paragraphs>
  <Slides>2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>ACADEMIE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Ecole et cinéma maternelle</dc:title>
  <dc:creator>abaffert</dc:creator>
  <cp:lastModifiedBy>bcatala</cp:lastModifiedBy>
  <cp:revision>515</cp:revision>
  <dcterms:created xsi:type="dcterms:W3CDTF">2020-10-11T16:56:26Z</dcterms:created>
  <dcterms:modified xsi:type="dcterms:W3CDTF">2024-11-14T10:02:50Z</dcterms:modified>
</cp:coreProperties>
</file>