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"/>
  </p:notesMasterIdLst>
  <p:sldIdLst>
    <p:sldId id="610" r:id="rId2"/>
    <p:sldId id="611" r:id="rId3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ction par défaut" id="{0A7618C3-BEAF-4BE8-89D3-CD5676F8493B}">
          <p14:sldIdLst>
            <p14:sldId id="610"/>
            <p14:sldId id="611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814" autoAdjust="0"/>
    <p:restoredTop sz="77190" autoAdjust="0"/>
  </p:normalViewPr>
  <p:slideViewPr>
    <p:cSldViewPr snapToGrid="0">
      <p:cViewPr varScale="1">
        <p:scale>
          <a:sx n="60" d="100"/>
          <a:sy n="60" d="100"/>
        </p:scale>
        <p:origin x="762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B84FFD5-A676-4D2B-92AD-7CE028834379}" type="datetimeFigureOut">
              <a:rPr lang="fr-FR" smtClean="0"/>
              <a:t>14/11/2024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B604A2F-3002-4124-AA6D-4BE1DBFB832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806412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baseline="0" dirty="0" smtClean="0"/>
              <a:t> 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60152A-D2B0-4CF0-8901-13F3C7D34B8D}" type="slidenum">
              <a:rPr lang="fr-FR" smtClean="0"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995624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smtClean="0"/>
              <a:t>Modifier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04B04F-0EFE-4069-A409-264C8A703DD7}" type="datetimeFigureOut">
              <a:rPr lang="fr-FR" smtClean="0"/>
              <a:t>14/11/2024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62D533-EE6F-469A-BA8D-A8570EADC87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617358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04B04F-0EFE-4069-A409-264C8A703DD7}" type="datetimeFigureOut">
              <a:rPr lang="fr-FR" smtClean="0"/>
              <a:t>14/11/2024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62D533-EE6F-469A-BA8D-A8570EADC87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781633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04B04F-0EFE-4069-A409-264C8A703DD7}" type="datetimeFigureOut">
              <a:rPr lang="fr-FR" smtClean="0"/>
              <a:t>14/11/2024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62D533-EE6F-469A-BA8D-A8570EADC87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272641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04B04F-0EFE-4069-A409-264C8A703DD7}" type="datetimeFigureOut">
              <a:rPr lang="fr-FR" smtClean="0"/>
              <a:t>14/11/2024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62D533-EE6F-469A-BA8D-A8570EADC87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986313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04B04F-0EFE-4069-A409-264C8A703DD7}" type="datetimeFigureOut">
              <a:rPr lang="fr-FR" smtClean="0"/>
              <a:t>14/11/2024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62D533-EE6F-469A-BA8D-A8570EADC87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160267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04B04F-0EFE-4069-A409-264C8A703DD7}" type="datetimeFigureOut">
              <a:rPr lang="fr-FR" smtClean="0"/>
              <a:t>14/11/2024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62D533-EE6F-469A-BA8D-A8570EADC87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662562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04B04F-0EFE-4069-A409-264C8A703DD7}" type="datetimeFigureOut">
              <a:rPr lang="fr-FR" smtClean="0"/>
              <a:t>14/11/2024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62D533-EE6F-469A-BA8D-A8570EADC87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840191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04B04F-0EFE-4069-A409-264C8A703DD7}" type="datetimeFigureOut">
              <a:rPr lang="fr-FR" smtClean="0"/>
              <a:t>14/11/2024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62D533-EE6F-469A-BA8D-A8570EADC87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365874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04B04F-0EFE-4069-A409-264C8A703DD7}" type="datetimeFigureOut">
              <a:rPr lang="fr-FR" smtClean="0"/>
              <a:t>14/11/2024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62D533-EE6F-469A-BA8D-A8570EADC87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490185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04B04F-0EFE-4069-A409-264C8A703DD7}" type="datetimeFigureOut">
              <a:rPr lang="fr-FR" smtClean="0"/>
              <a:t>14/11/2024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62D533-EE6F-469A-BA8D-A8570EADC87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779693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04B04F-0EFE-4069-A409-264C8A703DD7}" type="datetimeFigureOut">
              <a:rPr lang="fr-FR" smtClean="0"/>
              <a:t>14/11/2024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62D533-EE6F-469A-BA8D-A8570EADC87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322974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04B04F-0EFE-4069-A409-264C8A703DD7}" type="datetimeFigureOut">
              <a:rPr lang="fr-FR" smtClean="0"/>
              <a:t>14/11/2024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62D533-EE6F-469A-BA8D-A8570EADC87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804490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11" Type="http://schemas.openxmlformats.org/officeDocument/2006/relationships/image" Target="../media/image7.png"/><Relationship Id="rId5" Type="http://schemas.openxmlformats.org/officeDocument/2006/relationships/image" Target="../media/image1.png"/><Relationship Id="rId10" Type="http://schemas.openxmlformats.org/officeDocument/2006/relationships/image" Target="../media/image6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520052" y="153545"/>
            <a:ext cx="11274831" cy="1853057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Les ambiances sonores</a:t>
            </a:r>
          </a:p>
        </p:txBody>
      </p:sp>
      <p:pic>
        <p:nvPicPr>
          <p:cNvPr id="2" name="Jiburo-Extrait-moyens-de-transpor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780295" y="775273"/>
            <a:ext cx="609600" cy="609600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0052" y="2213058"/>
            <a:ext cx="2143125" cy="2143125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0052" y="4356183"/>
            <a:ext cx="2143125" cy="2143125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95837" y="2547937"/>
            <a:ext cx="2600325" cy="1762125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576761" y="4675270"/>
            <a:ext cx="3038475" cy="1504950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528822" y="2259848"/>
            <a:ext cx="2114550" cy="2162175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242183" y="4687300"/>
            <a:ext cx="2552700" cy="1790700"/>
          </a:xfrm>
          <a:prstGeom prst="rect">
            <a:avLst/>
          </a:prstGeom>
        </p:spPr>
      </p:pic>
      <p:sp>
        <p:nvSpPr>
          <p:cNvPr id="12" name="Ellipse 11"/>
          <p:cNvSpPr/>
          <p:nvPr/>
        </p:nvSpPr>
        <p:spPr>
          <a:xfrm>
            <a:off x="2839453" y="3340935"/>
            <a:ext cx="272715" cy="268539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Ellipse 12"/>
          <p:cNvSpPr/>
          <p:nvPr/>
        </p:nvSpPr>
        <p:spPr>
          <a:xfrm>
            <a:off x="2839453" y="5293475"/>
            <a:ext cx="272715" cy="268539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Ellipse 13"/>
          <p:cNvSpPr/>
          <p:nvPr/>
        </p:nvSpPr>
        <p:spPr>
          <a:xfrm>
            <a:off x="4241997" y="5288878"/>
            <a:ext cx="272715" cy="268539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Ellipse 14"/>
          <p:cNvSpPr/>
          <p:nvPr/>
        </p:nvSpPr>
        <p:spPr>
          <a:xfrm>
            <a:off x="4241997" y="3340934"/>
            <a:ext cx="272715" cy="268539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Ellipse 15"/>
          <p:cNvSpPr/>
          <p:nvPr/>
        </p:nvSpPr>
        <p:spPr>
          <a:xfrm>
            <a:off x="7571871" y="3294729"/>
            <a:ext cx="272715" cy="268539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Ellipse 16"/>
          <p:cNvSpPr/>
          <p:nvPr/>
        </p:nvSpPr>
        <p:spPr>
          <a:xfrm>
            <a:off x="8969468" y="3294729"/>
            <a:ext cx="272715" cy="268539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Ellipse 17"/>
          <p:cNvSpPr/>
          <p:nvPr/>
        </p:nvSpPr>
        <p:spPr>
          <a:xfrm>
            <a:off x="7571871" y="5304919"/>
            <a:ext cx="272715" cy="268539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Ellipse 18"/>
          <p:cNvSpPr/>
          <p:nvPr/>
        </p:nvSpPr>
        <p:spPr>
          <a:xfrm>
            <a:off x="8969467" y="5288877"/>
            <a:ext cx="272715" cy="268539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7255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325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Jiburo Extrait moyens de transport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52926" y="12138"/>
            <a:ext cx="11506550" cy="6845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3387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8584</TotalTime>
  <Words>5</Words>
  <Application>Microsoft Office PowerPoint</Application>
  <PresentationFormat>Grand écran</PresentationFormat>
  <Paragraphs>3</Paragraphs>
  <Slides>2</Slides>
  <Notes>1</Notes>
  <HiddenSlides>0</HiddenSlides>
  <MMClips>2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</vt:i4>
      </vt:variant>
    </vt:vector>
  </HeadingPairs>
  <TitlesOfParts>
    <vt:vector size="6" baseType="lpstr">
      <vt:lpstr>Arial</vt:lpstr>
      <vt:lpstr>Calibri</vt:lpstr>
      <vt:lpstr>Calibri Light</vt:lpstr>
      <vt:lpstr>Thème Office</vt:lpstr>
      <vt:lpstr>Présentation PowerPoint</vt:lpstr>
      <vt:lpstr>Présentation PowerPoint</vt:lpstr>
    </vt:vector>
  </TitlesOfParts>
  <Company>ACADEMIE DE LYON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Ecole et cinéma maternelle</dc:title>
  <dc:creator>abaffert</dc:creator>
  <cp:lastModifiedBy>bcatala</cp:lastModifiedBy>
  <cp:revision>513</cp:revision>
  <dcterms:created xsi:type="dcterms:W3CDTF">2020-10-11T16:56:26Z</dcterms:created>
  <dcterms:modified xsi:type="dcterms:W3CDTF">2024-11-14T09:59:42Z</dcterms:modified>
</cp:coreProperties>
</file>