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612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0A7618C3-BEAF-4BE8-89D3-CD5676F8493B}">
          <p14:sldIdLst>
            <p14:sldId id="61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14" autoAdjust="0"/>
    <p:restoredTop sz="77190" autoAdjust="0"/>
  </p:normalViewPr>
  <p:slideViewPr>
    <p:cSldViewPr snapToGrid="0">
      <p:cViewPr varScale="1">
        <p:scale>
          <a:sx n="60" d="100"/>
          <a:sy n="60" d="100"/>
        </p:scale>
        <p:origin x="7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4FFD5-A676-4D2B-92AD-7CE028834379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04A2F-3002-4124-AA6D-4BE1DBFB83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641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0152A-D2B0-4CF0-8901-13F3C7D34B8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887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735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16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264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631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02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625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01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58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01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969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29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44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0052" y="153545"/>
            <a:ext cx="11274831" cy="18530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musique Coréenne</a:t>
            </a:r>
          </a:p>
        </p:txBody>
      </p:sp>
      <p:pic>
        <p:nvPicPr>
          <p:cNvPr id="2" name="Namureyoung • Retour aux sources de la musique traditionnelle coréenne • Coré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467" y="2275974"/>
            <a:ext cx="6034533" cy="3429000"/>
          </a:xfrm>
          <a:prstGeom prst="rect">
            <a:avLst/>
          </a:prstGeom>
        </p:spPr>
      </p:pic>
      <p:pic>
        <p:nvPicPr>
          <p:cNvPr id="5" name="BTS (방탄소년단) DNA Official 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2275974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8584</TotalTime>
  <Words>5</Words>
  <Application>Microsoft Office PowerPoint</Application>
  <PresentationFormat>Grand écran</PresentationFormat>
  <Paragraphs>3</Paragraphs>
  <Slides>1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>ACADEMIE DE LYON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Ecole et cinéma maternelle</dc:title>
  <dc:creator>abaffert</dc:creator>
  <cp:lastModifiedBy>bcatala</cp:lastModifiedBy>
  <cp:revision>514</cp:revision>
  <dcterms:created xsi:type="dcterms:W3CDTF">2020-10-11T16:56:26Z</dcterms:created>
  <dcterms:modified xsi:type="dcterms:W3CDTF">2024-11-14T09:59:57Z</dcterms:modified>
</cp:coreProperties>
</file>